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404C2-49C6-443A-B1B1-585014BC926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2F3B-70D1-4B76-B78A-389BC034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0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404C2-49C6-443A-B1B1-585014BC926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2F3B-70D1-4B76-B78A-389BC034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36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404C2-49C6-443A-B1B1-585014BC926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2F3B-70D1-4B76-B78A-389BC034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7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404C2-49C6-443A-B1B1-585014BC926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2F3B-70D1-4B76-B78A-389BC034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77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404C2-49C6-443A-B1B1-585014BC926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2F3B-70D1-4B76-B78A-389BC034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7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404C2-49C6-443A-B1B1-585014BC926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2F3B-70D1-4B76-B78A-389BC034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1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404C2-49C6-443A-B1B1-585014BC926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2F3B-70D1-4B76-B78A-389BC034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47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404C2-49C6-443A-B1B1-585014BC926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2F3B-70D1-4B76-B78A-389BC034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7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404C2-49C6-443A-B1B1-585014BC926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2F3B-70D1-4B76-B78A-389BC034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3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404C2-49C6-443A-B1B1-585014BC926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2F3B-70D1-4B76-B78A-389BC034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8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404C2-49C6-443A-B1B1-585014BC926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2F3B-70D1-4B76-B78A-389BC034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4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404C2-49C6-443A-B1B1-585014BC926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E2F3B-70D1-4B76-B78A-389BC034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7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BANNER SLIDES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22" y="2591445"/>
            <a:ext cx="2415746" cy="24157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408" y="2591445"/>
            <a:ext cx="2415746" cy="241574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578" y="2591445"/>
            <a:ext cx="2415746" cy="241574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860" y="2591445"/>
            <a:ext cx="2415746" cy="2415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70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BANNER SLIDES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Promovare “Trisezi centura”</dc:title>
  <dc:creator>Viorela Delcea</dc:creator>
  <cp:lastModifiedBy>Loredana Ionescu</cp:lastModifiedBy>
  <cp:revision>11</cp:revision>
  <dcterms:created xsi:type="dcterms:W3CDTF">2016-07-25T07:31:12Z</dcterms:created>
  <dcterms:modified xsi:type="dcterms:W3CDTF">2017-05-16T17:34:13Z</dcterms:modified>
</cp:coreProperties>
</file>